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82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INDIVIDUO OCUPACIONALMENTE EXPOSTO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08 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764407" y="99583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55" y="1800523"/>
            <a:ext cx="705678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pt-BR" sz="1100" dirty="0"/>
              <a:t>O conteúdo deve ser ministrado conforme descrito no Plano de</a:t>
            </a:r>
          </a:p>
          <a:p>
            <a:r>
              <a:rPr lang="pt-BR" sz="1100" dirty="0"/>
              <a:t>Radioproteção.</a:t>
            </a:r>
          </a:p>
          <a:p>
            <a:endParaRPr lang="pt-BR" sz="1100" b="0" i="0" u="none" strike="noStrike" baseline="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CNEN-NE- 3.02 – Serviços de Radioproteção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CNEN-NE- 4.01 - Requisitos de Segurança e Proteção Radiológica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para Instalações </a:t>
            </a:r>
            <a:r>
              <a:rPr lang="pt-BR" sz="1100" b="0" i="0" u="none" strike="noStrike" baseline="0" dirty="0" err="1">
                <a:latin typeface="CIDFont+F1"/>
              </a:rPr>
              <a:t>Mínero</a:t>
            </a:r>
            <a:r>
              <a:rPr lang="pt-BR" sz="1100" b="0" i="0" u="none" strike="noStrike" baseline="0" dirty="0">
                <a:latin typeface="CIDFont+F1"/>
              </a:rPr>
              <a:t>-Industriais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4978370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2426</TotalTime>
  <Words>167</Words>
  <Application>Microsoft Office PowerPoint</Application>
  <PresentationFormat>Personalizar</PresentationFormat>
  <Paragraphs>32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3" baseType="lpstr">
      <vt:lpstr>Arial</vt:lpstr>
      <vt:lpstr>Arial Narrow</vt:lpstr>
      <vt:lpstr>Calibri</vt:lpstr>
      <vt:lpstr>CIDFont+F1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319</cp:revision>
  <cp:lastPrinted>2023-01-18T11:46:20Z</cp:lastPrinted>
  <dcterms:created xsi:type="dcterms:W3CDTF">1996-09-21T19:33:27Z</dcterms:created>
  <dcterms:modified xsi:type="dcterms:W3CDTF">2024-08-19T18:55:55Z</dcterms:modified>
</cp:coreProperties>
</file>